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9144000" cy="6858000" type="screen4x3"/>
  <p:notesSz cx="6858000" cy="9144000"/>
  <p:defaultTextStyle>
    <a:defPPr>
      <a:defRPr lang="nb-N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26" d="100"/>
          <a:sy n="126" d="100"/>
        </p:scale>
        <p:origin x="-1194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ktangel 7"/>
          <p:cNvSpPr/>
          <p:nvPr/>
        </p:nvSpPr>
        <p:spPr>
          <a:xfrm>
            <a:off x="1295775" y="1951083"/>
            <a:ext cx="7558687" cy="260719"/>
          </a:xfrm>
          <a:prstGeom prst="rect">
            <a:avLst/>
          </a:prstGeom>
          <a:solidFill>
            <a:srgbClr val="DADAD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4274" tIns="32136" rIns="64274" bIns="32136" rtlCol="0" anchor="ctr"/>
          <a:lstStyle/>
          <a:p>
            <a:pPr algn="ctr"/>
            <a:endParaRPr lang="nb-NO"/>
          </a:p>
        </p:txBody>
      </p:sp>
      <p:sp>
        <p:nvSpPr>
          <p:cNvPr id="9" name="Rektangel 8"/>
          <p:cNvSpPr/>
          <p:nvPr/>
        </p:nvSpPr>
        <p:spPr>
          <a:xfrm>
            <a:off x="253126" y="1948926"/>
            <a:ext cx="1043819" cy="260719"/>
          </a:xfrm>
          <a:prstGeom prst="rect">
            <a:avLst/>
          </a:prstGeom>
          <a:solidFill>
            <a:srgbClr val="ED93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4274" tIns="32136" rIns="64274" bIns="32136" rtlCol="0" anchor="ctr"/>
          <a:lstStyle/>
          <a:p>
            <a:pPr algn="ctr"/>
            <a:endParaRPr lang="nb-NO"/>
          </a:p>
        </p:txBody>
      </p:sp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1536470" y="1380605"/>
            <a:ext cx="5870848" cy="502024"/>
          </a:xfrm>
        </p:spPr>
        <p:txBody>
          <a:bodyPr>
            <a:normAutofit/>
          </a:bodyPr>
          <a:lstStyle>
            <a:lvl1pPr>
              <a:defRPr sz="2800"/>
            </a:lvl1pPr>
          </a:lstStyle>
          <a:p>
            <a:r>
              <a:rPr lang="nb-NO" smtClean="0"/>
              <a:t>Klikk for å redigere tittelstil</a:t>
            </a:r>
            <a:endParaRPr lang="nb-NO" dirty="0"/>
          </a:p>
        </p:txBody>
      </p:sp>
      <p:sp>
        <p:nvSpPr>
          <p:cNvPr id="3" name="Undertittel 2"/>
          <p:cNvSpPr>
            <a:spLocks noGrp="1"/>
          </p:cNvSpPr>
          <p:nvPr>
            <p:ph type="subTitle" idx="1"/>
          </p:nvPr>
        </p:nvSpPr>
        <p:spPr>
          <a:xfrm>
            <a:off x="1536468" y="1099100"/>
            <a:ext cx="5870846" cy="339502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rgbClr val="ED9300"/>
                </a:solidFill>
              </a:defRPr>
            </a:lvl1pPr>
            <a:lvl2pPr marL="45701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03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05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06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08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1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91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613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b-NO" smtClean="0"/>
              <a:t>Klikk for å redigere undertittelstil i malen</a:t>
            </a:r>
            <a:endParaRPr lang="nb-NO" dirty="0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>
          <a:xfrm>
            <a:off x="1559719" y="1999467"/>
            <a:ext cx="7246080" cy="172125"/>
          </a:xfrm>
        </p:spPr>
        <p:txBody>
          <a:bodyPr/>
          <a:lstStyle>
            <a:lvl1pPr>
              <a:defRPr b="0"/>
            </a:lvl1pPr>
          </a:lstStyle>
          <a:p>
            <a:endParaRPr lang="nb-NO"/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35238" y="-5421"/>
            <a:ext cx="1508763" cy="88297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5421"/>
            <a:ext cx="1354458" cy="1808801"/>
          </a:xfrm>
          <a:prstGeom prst="rect">
            <a:avLst/>
          </a:prstGeom>
        </p:spPr>
      </p:pic>
      <p:pic>
        <p:nvPicPr>
          <p:cNvPr id="6" name="Picture 5"/>
          <p:cNvPicPr>
            <a:picLocks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956" y="2479826"/>
            <a:ext cx="8606105" cy="4135442"/>
          </a:xfrm>
          <a:prstGeom prst="rect">
            <a:avLst/>
          </a:prstGeom>
        </p:spPr>
      </p:pic>
      <p:sp>
        <p:nvSpPr>
          <p:cNvPr id="12" name="Plassholder for dato 3"/>
          <p:cNvSpPr>
            <a:spLocks noGrp="1"/>
          </p:cNvSpPr>
          <p:nvPr>
            <p:ph type="dt" sz="half" idx="10"/>
          </p:nvPr>
        </p:nvSpPr>
        <p:spPr>
          <a:xfrm>
            <a:off x="253126" y="1993709"/>
            <a:ext cx="1042389" cy="172125"/>
          </a:xfrm>
        </p:spPr>
        <p:txBody>
          <a:bodyPr/>
          <a:lstStyle>
            <a:lvl1pPr>
              <a:defRPr spc="80" baseline="0"/>
            </a:lvl1pPr>
          </a:lstStyle>
          <a:p>
            <a:fld id="{62CCA688-0196-4668-938E-5AB69FE9DEDA}" type="datetimeFigureOut">
              <a:rPr lang="nb-NO" smtClean="0"/>
              <a:t>12.05.2014</a:t>
            </a:fld>
            <a:endParaRPr lang="nb-NO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 dirty="0"/>
          </a:p>
        </p:txBody>
      </p:sp>
      <p:sp>
        <p:nvSpPr>
          <p:cNvPr id="8" name="Plassholder for tekst 7"/>
          <p:cNvSpPr>
            <a:spLocks noGrp="1"/>
          </p:cNvSpPr>
          <p:nvPr>
            <p:ph type="body" sz="quarter" idx="13"/>
          </p:nvPr>
        </p:nvSpPr>
        <p:spPr>
          <a:xfrm>
            <a:off x="1275280" y="699472"/>
            <a:ext cx="5692781" cy="354711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rgbClr val="ED901A"/>
                </a:solidFill>
              </a:defRPr>
            </a:lvl1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10" name="Plassholder for bunntekst 4"/>
          <p:cNvSpPr>
            <a:spLocks noGrp="1"/>
          </p:cNvSpPr>
          <p:nvPr>
            <p:ph type="ftr" sz="quarter" idx="3"/>
          </p:nvPr>
        </p:nvSpPr>
        <p:spPr>
          <a:xfrm>
            <a:off x="1544132" y="6384922"/>
            <a:ext cx="7246080" cy="172125"/>
          </a:xfrm>
          <a:prstGeom prst="rect">
            <a:avLst/>
          </a:prstGeom>
        </p:spPr>
        <p:txBody>
          <a:bodyPr vert="horz" lIns="0" tIns="0" rIns="0" bIns="0" rtlCol="0" anchor="t"/>
          <a:lstStyle>
            <a:lvl1pPr algn="r">
              <a:defRPr sz="1200" b="0">
                <a:solidFill>
                  <a:schemeClr val="tx1"/>
                </a:solidFill>
              </a:defRPr>
            </a:lvl1pPr>
          </a:lstStyle>
          <a:p>
            <a:endParaRPr lang="nb-NO"/>
          </a:p>
        </p:txBody>
      </p:sp>
      <p:sp>
        <p:nvSpPr>
          <p:cNvPr id="11" name="Plassholder for lysbildenummer 5"/>
          <p:cNvSpPr>
            <a:spLocks noGrp="1"/>
          </p:cNvSpPr>
          <p:nvPr>
            <p:ph type="sldNum" sz="quarter" idx="4"/>
          </p:nvPr>
        </p:nvSpPr>
        <p:spPr>
          <a:xfrm>
            <a:off x="8470558" y="6160824"/>
            <a:ext cx="259723" cy="151892"/>
          </a:xfrm>
          <a:prstGeom prst="rect">
            <a:avLst/>
          </a:prstGeom>
        </p:spPr>
        <p:txBody>
          <a:bodyPr vert="horz" lIns="0" tIns="0" rIns="0" bIns="0" rtlCol="0" anchor="t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DDE8D9C2-5F05-44EF-B7C1-1B71CE36FE82}" type="slidenum">
              <a:rPr lang="nb-NO" smtClean="0"/>
              <a:t>‹#›</a:t>
            </a:fld>
            <a:endParaRPr lang="nb-NO"/>
          </a:p>
        </p:txBody>
      </p:sp>
      <p:sp>
        <p:nvSpPr>
          <p:cNvPr id="7" name="Plassholder for dato 3"/>
          <p:cNvSpPr>
            <a:spLocks noGrp="1"/>
          </p:cNvSpPr>
          <p:nvPr>
            <p:ph type="dt" sz="half" idx="2"/>
          </p:nvPr>
        </p:nvSpPr>
        <p:spPr>
          <a:xfrm>
            <a:off x="258951" y="6385407"/>
            <a:ext cx="1025822" cy="172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ctr">
              <a:defRPr sz="900" b="0" spc="80" baseline="0">
                <a:solidFill>
                  <a:schemeClr val="bg1"/>
                </a:solidFill>
              </a:defRPr>
            </a:lvl1pPr>
          </a:lstStyle>
          <a:p>
            <a:fld id="{62CCA688-0196-4668-938E-5AB69FE9DEDA}" type="datetimeFigureOut">
              <a:rPr lang="nb-NO" smtClean="0"/>
              <a:t>12.05.2014</a:t>
            </a:fld>
            <a:endParaRPr lang="nb-NO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 dirty="0"/>
          </a:p>
        </p:txBody>
      </p:sp>
      <p:sp>
        <p:nvSpPr>
          <p:cNvPr id="8" name="Plassholder for tekst 7"/>
          <p:cNvSpPr>
            <a:spLocks noGrp="1"/>
          </p:cNvSpPr>
          <p:nvPr>
            <p:ph type="body" sz="quarter" idx="13"/>
          </p:nvPr>
        </p:nvSpPr>
        <p:spPr>
          <a:xfrm>
            <a:off x="1275280" y="699472"/>
            <a:ext cx="5692781" cy="354711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rgbClr val="ED9300"/>
                </a:solidFill>
              </a:defRPr>
            </a:lvl1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11" name="Plassholder for bunntekst 4"/>
          <p:cNvSpPr>
            <a:spLocks noGrp="1"/>
          </p:cNvSpPr>
          <p:nvPr>
            <p:ph type="ftr" sz="quarter" idx="3"/>
          </p:nvPr>
        </p:nvSpPr>
        <p:spPr>
          <a:xfrm>
            <a:off x="1544132" y="6384922"/>
            <a:ext cx="7246080" cy="172125"/>
          </a:xfrm>
          <a:prstGeom prst="rect">
            <a:avLst/>
          </a:prstGeom>
        </p:spPr>
        <p:txBody>
          <a:bodyPr vert="horz" lIns="0" tIns="0" rIns="0" bIns="0" rtlCol="0" anchor="t"/>
          <a:lstStyle>
            <a:lvl1pPr algn="r">
              <a:defRPr sz="1200" b="0">
                <a:solidFill>
                  <a:schemeClr val="tx1"/>
                </a:solidFill>
              </a:defRPr>
            </a:lvl1pPr>
          </a:lstStyle>
          <a:p>
            <a:endParaRPr lang="nb-NO"/>
          </a:p>
        </p:txBody>
      </p:sp>
      <p:sp>
        <p:nvSpPr>
          <p:cNvPr id="12" name="Plassholder for lysbildenummer 5"/>
          <p:cNvSpPr>
            <a:spLocks noGrp="1"/>
          </p:cNvSpPr>
          <p:nvPr>
            <p:ph type="sldNum" sz="quarter" idx="4"/>
          </p:nvPr>
        </p:nvSpPr>
        <p:spPr>
          <a:xfrm>
            <a:off x="8470558" y="6160824"/>
            <a:ext cx="259723" cy="151892"/>
          </a:xfrm>
          <a:prstGeom prst="rect">
            <a:avLst/>
          </a:prstGeom>
        </p:spPr>
        <p:txBody>
          <a:bodyPr vert="horz" lIns="0" tIns="0" rIns="0" bIns="0" rtlCol="0" anchor="t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DDE8D9C2-5F05-44EF-B7C1-1B71CE36FE82}" type="slidenum">
              <a:rPr lang="nb-NO" smtClean="0"/>
              <a:t>‹#›</a:t>
            </a:fld>
            <a:endParaRPr lang="nb-NO"/>
          </a:p>
        </p:txBody>
      </p:sp>
      <p:sp>
        <p:nvSpPr>
          <p:cNvPr id="9" name="Plassholder for dato 3"/>
          <p:cNvSpPr>
            <a:spLocks noGrp="1"/>
          </p:cNvSpPr>
          <p:nvPr>
            <p:ph type="dt" sz="half" idx="2"/>
          </p:nvPr>
        </p:nvSpPr>
        <p:spPr>
          <a:xfrm>
            <a:off x="258951" y="6385407"/>
            <a:ext cx="1025822" cy="172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ctr">
              <a:defRPr sz="900" b="0" spc="80" baseline="0">
                <a:solidFill>
                  <a:schemeClr val="bg1"/>
                </a:solidFill>
              </a:defRPr>
            </a:lvl1pPr>
          </a:lstStyle>
          <a:p>
            <a:fld id="{62CCA688-0196-4668-938E-5AB69FE9DEDA}" type="datetimeFigureOut">
              <a:rPr lang="nb-NO" smtClean="0"/>
              <a:t>12.05.2014</a:t>
            </a:fld>
            <a:endParaRPr lang="nb-NO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tellysbilde m 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ktangel 7"/>
          <p:cNvSpPr/>
          <p:nvPr/>
        </p:nvSpPr>
        <p:spPr>
          <a:xfrm>
            <a:off x="1295775" y="1951083"/>
            <a:ext cx="7558687" cy="260719"/>
          </a:xfrm>
          <a:prstGeom prst="rect">
            <a:avLst/>
          </a:prstGeom>
          <a:solidFill>
            <a:srgbClr val="DADAD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4274" tIns="32136" rIns="64274" bIns="32136" rtlCol="0" anchor="ctr"/>
          <a:lstStyle/>
          <a:p>
            <a:pPr algn="ctr"/>
            <a:endParaRPr lang="nb-NO"/>
          </a:p>
        </p:txBody>
      </p:sp>
      <p:sp>
        <p:nvSpPr>
          <p:cNvPr id="9" name="Rektangel 8"/>
          <p:cNvSpPr/>
          <p:nvPr/>
        </p:nvSpPr>
        <p:spPr>
          <a:xfrm>
            <a:off x="253126" y="1948926"/>
            <a:ext cx="1043819" cy="260719"/>
          </a:xfrm>
          <a:prstGeom prst="rect">
            <a:avLst/>
          </a:prstGeom>
          <a:solidFill>
            <a:srgbClr val="ED93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4274" tIns="32136" rIns="64274" bIns="32136" rtlCol="0" anchor="ctr"/>
          <a:lstStyle/>
          <a:p>
            <a:pPr algn="ctr"/>
            <a:endParaRPr lang="nb-NO"/>
          </a:p>
        </p:txBody>
      </p:sp>
      <p:sp>
        <p:nvSpPr>
          <p:cNvPr id="15" name="Plassholder for bilde 14"/>
          <p:cNvSpPr>
            <a:spLocks noGrp="1"/>
          </p:cNvSpPr>
          <p:nvPr>
            <p:ph type="pic" sz="quarter" idx="12" hasCustomPrompt="1"/>
          </p:nvPr>
        </p:nvSpPr>
        <p:spPr>
          <a:xfrm>
            <a:off x="253128" y="2480626"/>
            <a:ext cx="8606250" cy="4136062"/>
          </a:xfrm>
          <a:noFill/>
        </p:spPr>
        <p:txBody>
          <a:bodyPr tIns="1644764"/>
          <a:lstStyle>
            <a:lvl1pPr algn="ctr">
              <a:buNone/>
              <a:defRPr baseline="0"/>
            </a:lvl1pPr>
          </a:lstStyle>
          <a:p>
            <a:r>
              <a:rPr lang="nb-NO" dirty="0" smtClean="0"/>
              <a:t>Sett inn bilde</a:t>
            </a:r>
            <a:endParaRPr lang="nb-NO" dirty="0"/>
          </a:p>
        </p:txBody>
      </p:sp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1536470" y="1380605"/>
            <a:ext cx="5870848" cy="502024"/>
          </a:xfrm>
        </p:spPr>
        <p:txBody>
          <a:bodyPr>
            <a:normAutofit/>
          </a:bodyPr>
          <a:lstStyle>
            <a:lvl1pPr>
              <a:defRPr sz="2800"/>
            </a:lvl1pPr>
          </a:lstStyle>
          <a:p>
            <a:r>
              <a:rPr lang="nb-NO" smtClean="0"/>
              <a:t>Klikk for å redigere tittelstil</a:t>
            </a:r>
            <a:endParaRPr lang="nb-NO" dirty="0"/>
          </a:p>
        </p:txBody>
      </p:sp>
      <p:sp>
        <p:nvSpPr>
          <p:cNvPr id="3" name="Undertittel 2"/>
          <p:cNvSpPr>
            <a:spLocks noGrp="1"/>
          </p:cNvSpPr>
          <p:nvPr>
            <p:ph type="subTitle" idx="1"/>
          </p:nvPr>
        </p:nvSpPr>
        <p:spPr>
          <a:xfrm>
            <a:off x="1536468" y="1099100"/>
            <a:ext cx="5870846" cy="339502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rgbClr val="ED9300"/>
                </a:solidFill>
              </a:defRPr>
            </a:lvl1pPr>
            <a:lvl2pPr marL="45701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03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05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06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08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1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91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613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b-NO" smtClean="0"/>
              <a:t>Klikk for å redigere undertittelstil i malen</a:t>
            </a:r>
            <a:endParaRPr lang="nb-NO" dirty="0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>
          <a:xfrm>
            <a:off x="253128" y="1993709"/>
            <a:ext cx="1042388" cy="172125"/>
          </a:xfrm>
        </p:spPr>
        <p:txBody>
          <a:bodyPr/>
          <a:lstStyle>
            <a:lvl1pPr>
              <a:defRPr spc="80" baseline="0"/>
            </a:lvl1pPr>
          </a:lstStyle>
          <a:p>
            <a:fld id="{62CCA688-0196-4668-938E-5AB69FE9DEDA}" type="datetimeFigureOut">
              <a:rPr lang="nb-NO" smtClean="0"/>
              <a:t>12.05.2014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>
          <a:xfrm>
            <a:off x="1559719" y="1999467"/>
            <a:ext cx="7246080" cy="172125"/>
          </a:xfrm>
        </p:spPr>
        <p:txBody>
          <a:bodyPr/>
          <a:lstStyle>
            <a:lvl1pPr>
              <a:defRPr b="0"/>
            </a:lvl1pPr>
          </a:lstStyle>
          <a:p>
            <a:endParaRPr lang="nb-NO"/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35238" y="-5421"/>
            <a:ext cx="1508763" cy="88297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5421"/>
            <a:ext cx="1354458" cy="18088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16130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tellysbilde #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ktangel 13"/>
          <p:cNvSpPr/>
          <p:nvPr/>
        </p:nvSpPr>
        <p:spPr>
          <a:xfrm>
            <a:off x="1284771" y="6328393"/>
            <a:ext cx="7594681" cy="260719"/>
          </a:xfrm>
          <a:prstGeom prst="rect">
            <a:avLst/>
          </a:prstGeom>
          <a:solidFill>
            <a:srgbClr val="DADAD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4274" tIns="32136" rIns="64274" bIns="32136" rtlCol="0" anchor="ctr"/>
          <a:lstStyle/>
          <a:p>
            <a:pPr algn="ctr"/>
            <a:endParaRPr lang="nb-NO"/>
          </a:p>
        </p:txBody>
      </p:sp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1627151" y="3091677"/>
            <a:ext cx="7205077" cy="502024"/>
          </a:xfrm>
        </p:spPr>
        <p:txBody>
          <a:bodyPr>
            <a:normAutofit/>
          </a:bodyPr>
          <a:lstStyle>
            <a:lvl1pPr>
              <a:defRPr sz="2800"/>
            </a:lvl1pPr>
          </a:lstStyle>
          <a:p>
            <a:r>
              <a:rPr lang="nb-NO" smtClean="0"/>
              <a:t>Klikk for å redigere tittelstil</a:t>
            </a:r>
            <a:endParaRPr lang="nb-NO" dirty="0"/>
          </a:p>
        </p:txBody>
      </p:sp>
      <p:sp>
        <p:nvSpPr>
          <p:cNvPr id="3" name="Undertittel 2"/>
          <p:cNvSpPr>
            <a:spLocks noGrp="1"/>
          </p:cNvSpPr>
          <p:nvPr>
            <p:ph type="subTitle" idx="1"/>
          </p:nvPr>
        </p:nvSpPr>
        <p:spPr>
          <a:xfrm>
            <a:off x="1627441" y="2795895"/>
            <a:ext cx="7204788" cy="339502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rgbClr val="ED9300"/>
                </a:solidFill>
              </a:defRPr>
            </a:lvl1pPr>
            <a:lvl2pPr marL="45701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03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05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06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08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1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91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613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b-NO" smtClean="0"/>
              <a:t>Klikk for å redigere undertittelstil i malen</a:t>
            </a:r>
            <a:endParaRPr lang="nb-NO" dirty="0"/>
          </a:p>
        </p:txBody>
      </p:sp>
      <p:sp>
        <p:nvSpPr>
          <p:cNvPr id="15" name="Rektangel 14"/>
          <p:cNvSpPr/>
          <p:nvPr/>
        </p:nvSpPr>
        <p:spPr>
          <a:xfrm>
            <a:off x="258950" y="6328393"/>
            <a:ext cx="1033021" cy="260719"/>
          </a:xfrm>
          <a:prstGeom prst="rect">
            <a:avLst/>
          </a:prstGeom>
          <a:solidFill>
            <a:srgbClr val="ED93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4274" tIns="32136" rIns="64274" bIns="32136" rtlCol="0" anchor="ctr"/>
          <a:lstStyle/>
          <a:p>
            <a:pPr algn="ctr"/>
            <a:endParaRPr lang="nb-NO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"/>
            <a:ext cx="1380175" cy="3514732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35238" y="0"/>
            <a:ext cx="1508763" cy="882970"/>
          </a:xfrm>
          <a:prstGeom prst="rect">
            <a:avLst/>
          </a:prstGeom>
        </p:spPr>
      </p:pic>
      <p:sp>
        <p:nvSpPr>
          <p:cNvPr id="12" name="Plassholder for bunntekst 4"/>
          <p:cNvSpPr>
            <a:spLocks noGrp="1"/>
          </p:cNvSpPr>
          <p:nvPr>
            <p:ph type="ftr" sz="quarter" idx="3"/>
          </p:nvPr>
        </p:nvSpPr>
        <p:spPr>
          <a:xfrm>
            <a:off x="1544132" y="6384922"/>
            <a:ext cx="7246080" cy="172125"/>
          </a:xfrm>
          <a:prstGeom prst="rect">
            <a:avLst/>
          </a:prstGeom>
        </p:spPr>
        <p:txBody>
          <a:bodyPr vert="horz" lIns="0" tIns="0" rIns="0" bIns="0" rtlCol="0" anchor="t"/>
          <a:lstStyle>
            <a:lvl1pPr algn="r">
              <a:defRPr sz="1200" b="0">
                <a:solidFill>
                  <a:schemeClr val="tx1"/>
                </a:solidFill>
              </a:defRPr>
            </a:lvl1pPr>
          </a:lstStyle>
          <a:p>
            <a:endParaRPr lang="nb-NO"/>
          </a:p>
        </p:txBody>
      </p:sp>
      <p:sp>
        <p:nvSpPr>
          <p:cNvPr id="19" name="Plassholder for lysbildenummer 5"/>
          <p:cNvSpPr>
            <a:spLocks noGrp="1"/>
          </p:cNvSpPr>
          <p:nvPr>
            <p:ph type="sldNum" sz="quarter" idx="4"/>
          </p:nvPr>
        </p:nvSpPr>
        <p:spPr>
          <a:xfrm>
            <a:off x="8470558" y="6160824"/>
            <a:ext cx="259723" cy="151892"/>
          </a:xfrm>
          <a:prstGeom prst="rect">
            <a:avLst/>
          </a:prstGeom>
        </p:spPr>
        <p:txBody>
          <a:bodyPr vert="horz" lIns="0" tIns="0" rIns="0" bIns="0" rtlCol="0" anchor="t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DDE8D9C2-5F05-44EF-B7C1-1B71CE36FE82}" type="slidenum">
              <a:rPr lang="nb-NO" smtClean="0"/>
              <a:t>‹#›</a:t>
            </a:fld>
            <a:endParaRPr lang="nb-NO"/>
          </a:p>
        </p:txBody>
      </p:sp>
      <p:sp>
        <p:nvSpPr>
          <p:cNvPr id="16" name="Plassholder for dato 3"/>
          <p:cNvSpPr>
            <a:spLocks noGrp="1"/>
          </p:cNvSpPr>
          <p:nvPr>
            <p:ph type="dt" sz="half" idx="2"/>
          </p:nvPr>
        </p:nvSpPr>
        <p:spPr>
          <a:xfrm>
            <a:off x="258951" y="6385407"/>
            <a:ext cx="1025822" cy="172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ctr">
              <a:defRPr sz="900" b="0" spc="80" baseline="0">
                <a:solidFill>
                  <a:schemeClr val="bg1"/>
                </a:solidFill>
              </a:defRPr>
            </a:lvl1pPr>
          </a:lstStyle>
          <a:p>
            <a:fld id="{62CCA688-0196-4668-938E-5AB69FE9DEDA}" type="datetimeFigureOut">
              <a:rPr lang="nb-NO" smtClean="0"/>
              <a:t>12.05.2014</a:t>
            </a:fld>
            <a:endParaRPr lang="nb-NO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tel, innhold og 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14" name="Plassholder for tekst 7"/>
          <p:cNvSpPr>
            <a:spLocks noGrp="1"/>
          </p:cNvSpPr>
          <p:nvPr>
            <p:ph type="body" sz="quarter" idx="17"/>
          </p:nvPr>
        </p:nvSpPr>
        <p:spPr>
          <a:xfrm>
            <a:off x="1275280" y="699472"/>
            <a:ext cx="5692781" cy="354711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rgbClr val="ED901A"/>
                </a:solidFill>
              </a:defRPr>
            </a:lvl1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18" name="Plassholder for innhold 2"/>
          <p:cNvSpPr>
            <a:spLocks noGrp="1"/>
          </p:cNvSpPr>
          <p:nvPr>
            <p:ph idx="1"/>
          </p:nvPr>
        </p:nvSpPr>
        <p:spPr>
          <a:xfrm>
            <a:off x="1273621" y="1777857"/>
            <a:ext cx="4018334" cy="4293806"/>
          </a:xfrm>
        </p:spPr>
        <p:txBody>
          <a:bodyPr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 dirty="0"/>
          </a:p>
        </p:txBody>
      </p:sp>
      <p:sp>
        <p:nvSpPr>
          <p:cNvPr id="20" name="Plassholder for bilde 3"/>
          <p:cNvSpPr>
            <a:spLocks noGrp="1"/>
          </p:cNvSpPr>
          <p:nvPr>
            <p:ph type="pic" sz="quarter" idx="19"/>
          </p:nvPr>
        </p:nvSpPr>
        <p:spPr>
          <a:xfrm>
            <a:off x="5752687" y="1834333"/>
            <a:ext cx="3131456" cy="4236219"/>
          </a:xfrm>
        </p:spPr>
        <p:txBody>
          <a:bodyPr tIns="1619676"/>
          <a:lstStyle>
            <a:lvl1pPr marL="0" indent="0" algn="ctr">
              <a:buNone/>
              <a:defRPr/>
            </a:lvl1pPr>
          </a:lstStyle>
          <a:p>
            <a:r>
              <a:rPr lang="nb-NO" smtClean="0"/>
              <a:t>Klikk ikonet for å legge til et bilde</a:t>
            </a:r>
            <a:endParaRPr lang="en-GB" dirty="0"/>
          </a:p>
        </p:txBody>
      </p:sp>
      <p:sp>
        <p:nvSpPr>
          <p:cNvPr id="10" name="Plassholder for bunntekst 4"/>
          <p:cNvSpPr>
            <a:spLocks noGrp="1"/>
          </p:cNvSpPr>
          <p:nvPr>
            <p:ph type="ftr" sz="quarter" idx="3"/>
          </p:nvPr>
        </p:nvSpPr>
        <p:spPr>
          <a:xfrm>
            <a:off x="1544132" y="6384922"/>
            <a:ext cx="7246080" cy="172125"/>
          </a:xfrm>
          <a:prstGeom prst="rect">
            <a:avLst/>
          </a:prstGeom>
        </p:spPr>
        <p:txBody>
          <a:bodyPr vert="horz" lIns="0" tIns="0" rIns="0" bIns="0" rtlCol="0" anchor="t"/>
          <a:lstStyle>
            <a:lvl1pPr algn="r">
              <a:defRPr sz="1200" b="0">
                <a:solidFill>
                  <a:schemeClr val="tx1"/>
                </a:solidFill>
              </a:defRPr>
            </a:lvl1pPr>
          </a:lstStyle>
          <a:p>
            <a:endParaRPr lang="nb-NO"/>
          </a:p>
        </p:txBody>
      </p:sp>
      <p:sp>
        <p:nvSpPr>
          <p:cNvPr id="11" name="Plassholder for lysbildenummer 5"/>
          <p:cNvSpPr>
            <a:spLocks noGrp="1"/>
          </p:cNvSpPr>
          <p:nvPr>
            <p:ph type="sldNum" sz="quarter" idx="4"/>
          </p:nvPr>
        </p:nvSpPr>
        <p:spPr>
          <a:xfrm>
            <a:off x="8470558" y="6160824"/>
            <a:ext cx="259723" cy="151892"/>
          </a:xfrm>
          <a:prstGeom prst="rect">
            <a:avLst/>
          </a:prstGeom>
        </p:spPr>
        <p:txBody>
          <a:bodyPr vert="horz" lIns="0" tIns="0" rIns="0" bIns="0" rtlCol="0" anchor="t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DDE8D9C2-5F05-44EF-B7C1-1B71CE36FE82}" type="slidenum">
              <a:rPr lang="nb-NO" smtClean="0"/>
              <a:t>‹#›</a:t>
            </a:fld>
            <a:endParaRPr lang="nb-NO"/>
          </a:p>
        </p:txBody>
      </p:sp>
      <p:sp>
        <p:nvSpPr>
          <p:cNvPr id="12" name="Plassholder for dato 3"/>
          <p:cNvSpPr>
            <a:spLocks noGrp="1"/>
          </p:cNvSpPr>
          <p:nvPr>
            <p:ph type="dt" sz="half" idx="2"/>
          </p:nvPr>
        </p:nvSpPr>
        <p:spPr>
          <a:xfrm>
            <a:off x="258951" y="6385407"/>
            <a:ext cx="1025822" cy="172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ctr">
              <a:defRPr sz="900" b="0" spc="80" baseline="0">
                <a:solidFill>
                  <a:schemeClr val="bg1"/>
                </a:solidFill>
              </a:defRPr>
            </a:lvl1pPr>
          </a:lstStyle>
          <a:p>
            <a:fld id="{62CCA688-0196-4668-938E-5AB69FE9DEDA}" type="datetimeFigureOut">
              <a:rPr lang="nb-NO" smtClean="0"/>
              <a:t>12.05.2014</a:t>
            </a:fld>
            <a:endParaRPr lang="nb-NO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tel, innhold og info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lassholder for tekst 14"/>
          <p:cNvSpPr>
            <a:spLocks noGrp="1"/>
          </p:cNvSpPr>
          <p:nvPr>
            <p:ph type="body" sz="quarter" idx="16"/>
          </p:nvPr>
        </p:nvSpPr>
        <p:spPr>
          <a:xfrm>
            <a:off x="5751013" y="2089626"/>
            <a:ext cx="3133130" cy="718194"/>
          </a:xfrm>
          <a:solidFill>
            <a:srgbClr val="C8CACB"/>
          </a:solidFill>
        </p:spPr>
        <p:txBody>
          <a:bodyPr wrap="square" lIns="197936" tIns="172744" rIns="197936" bIns="172744">
            <a:spAutoFit/>
          </a:bodyPr>
          <a:lstStyle>
            <a:lvl1pPr marL="0" indent="0">
              <a:spcBef>
                <a:spcPts val="0"/>
              </a:spcBef>
              <a:buNone/>
              <a:defRPr sz="1200"/>
            </a:lvl1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13" name="Plassholder for tekst 10"/>
          <p:cNvSpPr>
            <a:spLocks noGrp="1"/>
          </p:cNvSpPr>
          <p:nvPr>
            <p:ph type="body" sz="quarter" idx="15" hasCustomPrompt="1"/>
          </p:nvPr>
        </p:nvSpPr>
        <p:spPr>
          <a:xfrm>
            <a:off x="5752687" y="1837687"/>
            <a:ext cx="3131456" cy="251942"/>
          </a:xfrm>
          <a:solidFill>
            <a:srgbClr val="ED9300"/>
          </a:solidFill>
        </p:spPr>
        <p:txBody>
          <a:bodyPr wrap="square" lIns="101217" tIns="50608" rIns="75913" bIns="50608" anchor="ctr">
            <a:noAutofit/>
          </a:bodyPr>
          <a:lstStyle>
            <a:lvl1pPr marL="0" indent="0" algn="r">
              <a:buNone/>
              <a:defRPr sz="900" b="1" cap="none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nb-NO" dirty="0" smtClean="0"/>
              <a:t>Forklaringstekst</a:t>
            </a:r>
            <a:endParaRPr lang="nb-NO" dirty="0"/>
          </a:p>
        </p:txBody>
      </p:sp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8" name="Plassholder for innhold 2"/>
          <p:cNvSpPr>
            <a:spLocks noGrp="1"/>
          </p:cNvSpPr>
          <p:nvPr>
            <p:ph idx="1"/>
          </p:nvPr>
        </p:nvSpPr>
        <p:spPr>
          <a:xfrm>
            <a:off x="1273621" y="1777988"/>
            <a:ext cx="3802349" cy="4293806"/>
          </a:xfrm>
        </p:spPr>
        <p:txBody>
          <a:bodyPr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 dirty="0"/>
          </a:p>
        </p:txBody>
      </p:sp>
      <p:sp>
        <p:nvSpPr>
          <p:cNvPr id="11" name="Plassholder for tekst 10"/>
          <p:cNvSpPr>
            <a:spLocks noGrp="1"/>
          </p:cNvSpPr>
          <p:nvPr>
            <p:ph type="body" sz="quarter" idx="14" hasCustomPrompt="1"/>
          </p:nvPr>
        </p:nvSpPr>
        <p:spPr>
          <a:xfrm>
            <a:off x="5751415" y="1844793"/>
            <a:ext cx="828076" cy="240704"/>
          </a:xfrm>
          <a:solidFill>
            <a:srgbClr val="58B02C"/>
          </a:solidFill>
        </p:spPr>
        <p:txBody>
          <a:bodyPr wrap="none" lIns="75913" tIns="50608" rIns="101217" bIns="50608" anchor="ctr">
            <a:spAutoFit/>
          </a:bodyPr>
          <a:lstStyle>
            <a:lvl1pPr marL="0" indent="0">
              <a:buNone/>
              <a:defRPr sz="900" b="1" cap="all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nb-NO" dirty="0" smtClean="0"/>
              <a:t>Infotittel</a:t>
            </a:r>
            <a:endParaRPr lang="nb-NO" dirty="0"/>
          </a:p>
        </p:txBody>
      </p:sp>
      <p:sp>
        <p:nvSpPr>
          <p:cNvPr id="14" name="Plassholder for tekst 7"/>
          <p:cNvSpPr>
            <a:spLocks noGrp="1"/>
          </p:cNvSpPr>
          <p:nvPr>
            <p:ph type="body" sz="quarter" idx="17"/>
          </p:nvPr>
        </p:nvSpPr>
        <p:spPr>
          <a:xfrm>
            <a:off x="1275280" y="699472"/>
            <a:ext cx="5692781" cy="354711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rgbClr val="ED901A"/>
                </a:solidFill>
              </a:defRPr>
            </a:lvl1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17" name="Plassholder for bunntekst 4"/>
          <p:cNvSpPr>
            <a:spLocks noGrp="1"/>
          </p:cNvSpPr>
          <p:nvPr>
            <p:ph type="ftr" sz="quarter" idx="3"/>
          </p:nvPr>
        </p:nvSpPr>
        <p:spPr>
          <a:xfrm>
            <a:off x="1544132" y="6384922"/>
            <a:ext cx="7246080" cy="172125"/>
          </a:xfrm>
          <a:prstGeom prst="rect">
            <a:avLst/>
          </a:prstGeom>
        </p:spPr>
        <p:txBody>
          <a:bodyPr vert="horz" lIns="0" tIns="0" rIns="0" bIns="0" rtlCol="0" anchor="t"/>
          <a:lstStyle>
            <a:lvl1pPr algn="r">
              <a:defRPr sz="1200" b="0">
                <a:solidFill>
                  <a:schemeClr val="tx1"/>
                </a:solidFill>
              </a:defRPr>
            </a:lvl1pPr>
          </a:lstStyle>
          <a:p>
            <a:endParaRPr lang="nb-NO"/>
          </a:p>
        </p:txBody>
      </p:sp>
      <p:sp>
        <p:nvSpPr>
          <p:cNvPr id="18" name="Plassholder for lysbildenummer 5"/>
          <p:cNvSpPr>
            <a:spLocks noGrp="1"/>
          </p:cNvSpPr>
          <p:nvPr>
            <p:ph type="sldNum" sz="quarter" idx="4"/>
          </p:nvPr>
        </p:nvSpPr>
        <p:spPr>
          <a:xfrm>
            <a:off x="8470558" y="6160824"/>
            <a:ext cx="259723" cy="151892"/>
          </a:xfrm>
          <a:prstGeom prst="rect">
            <a:avLst/>
          </a:prstGeom>
        </p:spPr>
        <p:txBody>
          <a:bodyPr vert="horz" lIns="0" tIns="0" rIns="0" bIns="0" rtlCol="0" anchor="t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DDE8D9C2-5F05-44EF-B7C1-1B71CE36FE82}" type="slidenum">
              <a:rPr lang="nb-NO" smtClean="0"/>
              <a:t>‹#›</a:t>
            </a:fld>
            <a:endParaRPr lang="nb-NO"/>
          </a:p>
        </p:txBody>
      </p:sp>
      <p:sp>
        <p:nvSpPr>
          <p:cNvPr id="12" name="Plassholder for dato 3"/>
          <p:cNvSpPr>
            <a:spLocks noGrp="1"/>
          </p:cNvSpPr>
          <p:nvPr>
            <p:ph type="dt" sz="half" idx="2"/>
          </p:nvPr>
        </p:nvSpPr>
        <p:spPr>
          <a:xfrm>
            <a:off x="258951" y="6385407"/>
            <a:ext cx="1025822" cy="172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ctr">
              <a:defRPr sz="900" b="0" spc="80" baseline="0">
                <a:solidFill>
                  <a:schemeClr val="bg1"/>
                </a:solidFill>
              </a:defRPr>
            </a:lvl1pPr>
          </a:lstStyle>
          <a:p>
            <a:fld id="{62CCA688-0196-4668-938E-5AB69FE9DEDA}" type="datetimeFigureOut">
              <a:rPr lang="nb-NO" smtClean="0"/>
              <a:t>12.05.2014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1492826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tel, bilde og info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lassholder for tekst 14"/>
          <p:cNvSpPr>
            <a:spLocks noGrp="1"/>
          </p:cNvSpPr>
          <p:nvPr>
            <p:ph type="body" sz="quarter" idx="16"/>
          </p:nvPr>
        </p:nvSpPr>
        <p:spPr>
          <a:xfrm>
            <a:off x="5751013" y="2089626"/>
            <a:ext cx="3133130" cy="718194"/>
          </a:xfrm>
          <a:solidFill>
            <a:srgbClr val="C8CACB"/>
          </a:solidFill>
        </p:spPr>
        <p:txBody>
          <a:bodyPr wrap="square" lIns="197936" tIns="172744" rIns="197936" bIns="172744">
            <a:spAutoFit/>
          </a:bodyPr>
          <a:lstStyle>
            <a:lvl1pPr marL="0" indent="0">
              <a:spcBef>
                <a:spcPts val="0"/>
              </a:spcBef>
              <a:buNone/>
              <a:defRPr sz="1200"/>
            </a:lvl1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14" name="Plassholder for tekst 7"/>
          <p:cNvSpPr>
            <a:spLocks noGrp="1"/>
          </p:cNvSpPr>
          <p:nvPr>
            <p:ph type="body" sz="quarter" idx="17"/>
          </p:nvPr>
        </p:nvSpPr>
        <p:spPr>
          <a:xfrm>
            <a:off x="1275280" y="699472"/>
            <a:ext cx="5692781" cy="354711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rgbClr val="ED901A"/>
                </a:solidFill>
              </a:defRPr>
            </a:lvl1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4" name="Plassholder for bilde 3"/>
          <p:cNvSpPr>
            <a:spLocks noGrp="1"/>
          </p:cNvSpPr>
          <p:nvPr>
            <p:ph type="pic" sz="quarter" idx="18"/>
          </p:nvPr>
        </p:nvSpPr>
        <p:spPr>
          <a:xfrm>
            <a:off x="259155" y="1834333"/>
            <a:ext cx="5219094" cy="4236219"/>
          </a:xfrm>
        </p:spPr>
        <p:txBody>
          <a:bodyPr tIns="1619676"/>
          <a:lstStyle>
            <a:lvl1pPr marL="0" indent="0" algn="ctr">
              <a:buNone/>
              <a:defRPr/>
            </a:lvl1pPr>
          </a:lstStyle>
          <a:p>
            <a:r>
              <a:rPr lang="nb-NO" smtClean="0"/>
              <a:t>Klikk ikonet for å legge til et bilde</a:t>
            </a:r>
            <a:endParaRPr lang="en-GB" dirty="0"/>
          </a:p>
        </p:txBody>
      </p:sp>
      <p:sp>
        <p:nvSpPr>
          <p:cNvPr id="19" name="Plassholder for tekst 10"/>
          <p:cNvSpPr>
            <a:spLocks noGrp="1"/>
          </p:cNvSpPr>
          <p:nvPr>
            <p:ph type="body" sz="quarter" idx="15" hasCustomPrompt="1"/>
          </p:nvPr>
        </p:nvSpPr>
        <p:spPr>
          <a:xfrm>
            <a:off x="5752687" y="1837687"/>
            <a:ext cx="3131456" cy="251942"/>
          </a:xfrm>
          <a:solidFill>
            <a:srgbClr val="ED9300"/>
          </a:solidFill>
        </p:spPr>
        <p:txBody>
          <a:bodyPr wrap="square" lIns="101217" tIns="50608" rIns="75913" bIns="50608" anchor="ctr">
            <a:noAutofit/>
          </a:bodyPr>
          <a:lstStyle>
            <a:lvl1pPr marL="0" indent="0" algn="r">
              <a:buNone/>
              <a:defRPr sz="900" b="1" cap="none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nb-NO" dirty="0" smtClean="0"/>
              <a:t>Forklaringstekst</a:t>
            </a:r>
            <a:endParaRPr lang="nb-NO" dirty="0"/>
          </a:p>
        </p:txBody>
      </p:sp>
      <p:sp>
        <p:nvSpPr>
          <p:cNvPr id="20" name="Plassholder for tekst 10"/>
          <p:cNvSpPr>
            <a:spLocks noGrp="1"/>
          </p:cNvSpPr>
          <p:nvPr>
            <p:ph type="body" sz="quarter" idx="14" hasCustomPrompt="1"/>
          </p:nvPr>
        </p:nvSpPr>
        <p:spPr>
          <a:xfrm>
            <a:off x="5751415" y="1844793"/>
            <a:ext cx="828076" cy="240704"/>
          </a:xfrm>
          <a:solidFill>
            <a:srgbClr val="58B02C"/>
          </a:solidFill>
        </p:spPr>
        <p:txBody>
          <a:bodyPr wrap="none" lIns="75913" tIns="50608" rIns="101217" bIns="50608" anchor="ctr">
            <a:spAutoFit/>
          </a:bodyPr>
          <a:lstStyle>
            <a:lvl1pPr marL="0" indent="0">
              <a:buNone/>
              <a:defRPr sz="900" b="1" cap="all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nb-NO" dirty="0" smtClean="0"/>
              <a:t>Infotittel</a:t>
            </a:r>
            <a:endParaRPr lang="nb-NO" dirty="0"/>
          </a:p>
        </p:txBody>
      </p:sp>
      <p:sp>
        <p:nvSpPr>
          <p:cNvPr id="13" name="Plassholder for bunntekst 4"/>
          <p:cNvSpPr>
            <a:spLocks noGrp="1"/>
          </p:cNvSpPr>
          <p:nvPr>
            <p:ph type="ftr" sz="quarter" idx="3"/>
          </p:nvPr>
        </p:nvSpPr>
        <p:spPr>
          <a:xfrm>
            <a:off x="1544132" y="6384922"/>
            <a:ext cx="7246080" cy="172125"/>
          </a:xfrm>
          <a:prstGeom prst="rect">
            <a:avLst/>
          </a:prstGeom>
        </p:spPr>
        <p:txBody>
          <a:bodyPr vert="horz" lIns="0" tIns="0" rIns="0" bIns="0" rtlCol="0" anchor="t"/>
          <a:lstStyle>
            <a:lvl1pPr algn="r">
              <a:defRPr sz="1200" b="0">
                <a:solidFill>
                  <a:schemeClr val="tx1"/>
                </a:solidFill>
              </a:defRPr>
            </a:lvl1pPr>
          </a:lstStyle>
          <a:p>
            <a:endParaRPr lang="nb-NO"/>
          </a:p>
        </p:txBody>
      </p:sp>
      <p:sp>
        <p:nvSpPr>
          <p:cNvPr id="16" name="Plassholder for lysbildenummer 5"/>
          <p:cNvSpPr>
            <a:spLocks noGrp="1"/>
          </p:cNvSpPr>
          <p:nvPr>
            <p:ph type="sldNum" sz="quarter" idx="4"/>
          </p:nvPr>
        </p:nvSpPr>
        <p:spPr>
          <a:xfrm>
            <a:off x="8470558" y="6160824"/>
            <a:ext cx="259723" cy="151892"/>
          </a:xfrm>
          <a:prstGeom prst="rect">
            <a:avLst/>
          </a:prstGeom>
        </p:spPr>
        <p:txBody>
          <a:bodyPr vert="horz" lIns="0" tIns="0" rIns="0" bIns="0" rtlCol="0" anchor="t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DDE8D9C2-5F05-44EF-B7C1-1B71CE36FE82}" type="slidenum">
              <a:rPr lang="nb-NO" smtClean="0"/>
              <a:t>‹#›</a:t>
            </a:fld>
            <a:endParaRPr lang="nb-NO"/>
          </a:p>
        </p:txBody>
      </p:sp>
      <p:sp>
        <p:nvSpPr>
          <p:cNvPr id="12" name="Plassholder for dato 3"/>
          <p:cNvSpPr>
            <a:spLocks noGrp="1"/>
          </p:cNvSpPr>
          <p:nvPr>
            <p:ph type="dt" sz="half" idx="2"/>
          </p:nvPr>
        </p:nvSpPr>
        <p:spPr>
          <a:xfrm>
            <a:off x="258951" y="6385407"/>
            <a:ext cx="1025822" cy="172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ctr">
              <a:defRPr sz="900" b="0" spc="80" baseline="0">
                <a:solidFill>
                  <a:schemeClr val="bg1"/>
                </a:solidFill>
              </a:defRPr>
            </a:lvl1pPr>
          </a:lstStyle>
          <a:p>
            <a:fld id="{62CCA688-0196-4668-938E-5AB69FE9DEDA}" type="datetimeFigureOut">
              <a:rPr lang="nb-NO" smtClean="0"/>
              <a:t>12.05.2014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3128397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itat, navn og 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230504" y="1701208"/>
            <a:ext cx="5262926" cy="1727792"/>
          </a:xfrm>
        </p:spPr>
        <p:txBody>
          <a:bodyPr wrap="square">
            <a:noAutofit/>
          </a:bodyPr>
          <a:lstStyle>
            <a:lvl1pPr>
              <a:defRPr sz="3600"/>
            </a:lvl1pPr>
          </a:lstStyle>
          <a:p>
            <a:r>
              <a:rPr lang="nb-NO" smtClean="0"/>
              <a:t>Klikk for å redigere tittelstil</a:t>
            </a:r>
            <a:endParaRPr lang="nb-NO" dirty="0"/>
          </a:p>
        </p:txBody>
      </p:sp>
      <p:sp>
        <p:nvSpPr>
          <p:cNvPr id="14" name="Plassholder for tekst 7"/>
          <p:cNvSpPr>
            <a:spLocks noGrp="1"/>
          </p:cNvSpPr>
          <p:nvPr>
            <p:ph type="body" sz="quarter" idx="17" hasCustomPrompt="1"/>
          </p:nvPr>
        </p:nvSpPr>
        <p:spPr>
          <a:xfrm>
            <a:off x="230504" y="3429001"/>
            <a:ext cx="5262926" cy="354711"/>
          </a:xfrm>
        </p:spPr>
        <p:txBody>
          <a:bodyPr>
            <a:normAutofit/>
          </a:bodyPr>
          <a:lstStyle>
            <a:lvl1pPr marL="0" indent="0" algn="r">
              <a:buNone/>
              <a:defRPr sz="1700">
                <a:solidFill>
                  <a:srgbClr val="ED9300"/>
                </a:solidFill>
              </a:defRPr>
            </a:lvl1pPr>
          </a:lstStyle>
          <a:p>
            <a:pPr lvl="0"/>
            <a:r>
              <a:rPr lang="nb-NO" dirty="0" smtClean="0"/>
              <a:t>Navn </a:t>
            </a:r>
            <a:r>
              <a:rPr lang="nb-NO" dirty="0" err="1" smtClean="0"/>
              <a:t>Navnesen</a:t>
            </a:r>
            <a:endParaRPr lang="nb-NO" dirty="0"/>
          </a:p>
        </p:txBody>
      </p:sp>
      <p:sp>
        <p:nvSpPr>
          <p:cNvPr id="20" name="Plassholder for bilde 3"/>
          <p:cNvSpPr>
            <a:spLocks noGrp="1"/>
          </p:cNvSpPr>
          <p:nvPr>
            <p:ph type="pic" sz="quarter" idx="19"/>
          </p:nvPr>
        </p:nvSpPr>
        <p:spPr>
          <a:xfrm>
            <a:off x="5752687" y="1834333"/>
            <a:ext cx="3131456" cy="4236219"/>
          </a:xfrm>
        </p:spPr>
        <p:txBody>
          <a:bodyPr tIns="1619676"/>
          <a:lstStyle>
            <a:lvl1pPr marL="0" indent="0" algn="ctr">
              <a:buNone/>
              <a:defRPr/>
            </a:lvl1pPr>
          </a:lstStyle>
          <a:p>
            <a:r>
              <a:rPr lang="nb-NO" smtClean="0"/>
              <a:t>Klikk ikonet for å legge til et bilde</a:t>
            </a:r>
            <a:endParaRPr lang="en-GB" dirty="0"/>
          </a:p>
        </p:txBody>
      </p:sp>
      <p:sp>
        <p:nvSpPr>
          <p:cNvPr id="4" name="Rektangel 3"/>
          <p:cNvSpPr/>
          <p:nvPr/>
        </p:nvSpPr>
        <p:spPr>
          <a:xfrm>
            <a:off x="180276" y="477356"/>
            <a:ext cx="935941" cy="107987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1" tIns="45705" rIns="91411" bIns="45705" rtlCol="0" anchor="ctr"/>
          <a:lstStyle/>
          <a:p>
            <a:pPr algn="ctr"/>
            <a:endParaRPr lang="en-GB"/>
          </a:p>
        </p:txBody>
      </p:sp>
      <p:sp>
        <p:nvSpPr>
          <p:cNvPr id="10" name="Plassholder for bunntekst 4"/>
          <p:cNvSpPr>
            <a:spLocks noGrp="1"/>
          </p:cNvSpPr>
          <p:nvPr>
            <p:ph type="ftr" sz="quarter" idx="3"/>
          </p:nvPr>
        </p:nvSpPr>
        <p:spPr>
          <a:xfrm>
            <a:off x="1544132" y="6384922"/>
            <a:ext cx="7246080" cy="172125"/>
          </a:xfrm>
          <a:prstGeom prst="rect">
            <a:avLst/>
          </a:prstGeom>
        </p:spPr>
        <p:txBody>
          <a:bodyPr vert="horz" lIns="0" tIns="0" rIns="0" bIns="0" rtlCol="0" anchor="t"/>
          <a:lstStyle>
            <a:lvl1pPr algn="r">
              <a:defRPr sz="1200" b="0">
                <a:solidFill>
                  <a:schemeClr val="tx1"/>
                </a:solidFill>
              </a:defRPr>
            </a:lvl1pPr>
          </a:lstStyle>
          <a:p>
            <a:endParaRPr lang="nb-NO"/>
          </a:p>
        </p:txBody>
      </p:sp>
      <p:sp>
        <p:nvSpPr>
          <p:cNvPr id="11" name="Plassholder for lysbildenummer 5"/>
          <p:cNvSpPr>
            <a:spLocks noGrp="1"/>
          </p:cNvSpPr>
          <p:nvPr>
            <p:ph type="sldNum" sz="quarter" idx="4"/>
          </p:nvPr>
        </p:nvSpPr>
        <p:spPr>
          <a:xfrm>
            <a:off x="8470558" y="6160824"/>
            <a:ext cx="259723" cy="151892"/>
          </a:xfrm>
          <a:prstGeom prst="rect">
            <a:avLst/>
          </a:prstGeom>
        </p:spPr>
        <p:txBody>
          <a:bodyPr vert="horz" lIns="0" tIns="0" rIns="0" bIns="0" rtlCol="0" anchor="t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DDE8D9C2-5F05-44EF-B7C1-1B71CE36FE82}" type="slidenum">
              <a:rPr lang="nb-NO" smtClean="0"/>
              <a:t>‹#›</a:t>
            </a:fld>
            <a:endParaRPr lang="nb-NO"/>
          </a:p>
        </p:txBody>
      </p:sp>
      <p:sp>
        <p:nvSpPr>
          <p:cNvPr id="12" name="Plassholder for dato 3"/>
          <p:cNvSpPr>
            <a:spLocks noGrp="1"/>
          </p:cNvSpPr>
          <p:nvPr>
            <p:ph type="dt" sz="half" idx="2"/>
          </p:nvPr>
        </p:nvSpPr>
        <p:spPr>
          <a:xfrm>
            <a:off x="258951" y="6385407"/>
            <a:ext cx="1025822" cy="172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ctr">
              <a:defRPr sz="900" b="0" spc="80" baseline="0">
                <a:solidFill>
                  <a:schemeClr val="bg1"/>
                </a:solidFill>
              </a:defRPr>
            </a:lvl1pPr>
          </a:lstStyle>
          <a:p>
            <a:fld id="{62CCA688-0196-4668-938E-5AB69FE9DEDA}" type="datetimeFigureOut">
              <a:rPr lang="nb-NO" smtClean="0"/>
              <a:t>12.05.2014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8589780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tort 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tel 1"/>
          <p:cNvSpPr>
            <a:spLocks noGrp="1"/>
          </p:cNvSpPr>
          <p:nvPr>
            <p:ph type="title"/>
          </p:nvPr>
        </p:nvSpPr>
        <p:spPr>
          <a:xfrm>
            <a:off x="1275281" y="1065656"/>
            <a:ext cx="6999085" cy="468282"/>
          </a:xfrm>
        </p:spPr>
        <p:txBody>
          <a:bodyPr/>
          <a:lstStyle/>
          <a:p>
            <a:r>
              <a:rPr lang="nb-NO" smtClean="0"/>
              <a:t>Klikk for å redigere tittelstil</a:t>
            </a:r>
            <a:endParaRPr lang="nb-NO" dirty="0"/>
          </a:p>
        </p:txBody>
      </p:sp>
      <p:sp>
        <p:nvSpPr>
          <p:cNvPr id="12" name="Plassholder for tekst 7"/>
          <p:cNvSpPr>
            <a:spLocks noGrp="1"/>
          </p:cNvSpPr>
          <p:nvPr>
            <p:ph type="body" sz="quarter" idx="17"/>
          </p:nvPr>
        </p:nvSpPr>
        <p:spPr>
          <a:xfrm>
            <a:off x="1275280" y="699472"/>
            <a:ext cx="5692781" cy="354711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rgbClr val="ED901A"/>
                </a:solidFill>
              </a:defRPr>
            </a:lvl1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15" name="Plassholder for bilde 3"/>
          <p:cNvSpPr>
            <a:spLocks noGrp="1"/>
          </p:cNvSpPr>
          <p:nvPr>
            <p:ph type="pic" sz="quarter" idx="19"/>
          </p:nvPr>
        </p:nvSpPr>
        <p:spPr>
          <a:xfrm>
            <a:off x="252270" y="1834333"/>
            <a:ext cx="8631873" cy="4236219"/>
          </a:xfrm>
        </p:spPr>
        <p:txBody>
          <a:bodyPr tIns="1619676"/>
          <a:lstStyle>
            <a:lvl1pPr marL="0" indent="0" algn="ctr">
              <a:buNone/>
              <a:defRPr/>
            </a:lvl1pPr>
          </a:lstStyle>
          <a:p>
            <a:r>
              <a:rPr lang="nb-NO" smtClean="0"/>
              <a:t>Klikk ikonet for å legge til et bilde</a:t>
            </a:r>
            <a:endParaRPr lang="en-GB" dirty="0"/>
          </a:p>
        </p:txBody>
      </p:sp>
      <p:sp>
        <p:nvSpPr>
          <p:cNvPr id="9" name="Plassholder for bunntekst 4"/>
          <p:cNvSpPr>
            <a:spLocks noGrp="1"/>
          </p:cNvSpPr>
          <p:nvPr>
            <p:ph type="ftr" sz="quarter" idx="3"/>
          </p:nvPr>
        </p:nvSpPr>
        <p:spPr>
          <a:xfrm>
            <a:off x="1544132" y="6384922"/>
            <a:ext cx="7246080" cy="172125"/>
          </a:xfrm>
          <a:prstGeom prst="rect">
            <a:avLst/>
          </a:prstGeom>
        </p:spPr>
        <p:txBody>
          <a:bodyPr vert="horz" lIns="0" tIns="0" rIns="0" bIns="0" rtlCol="0" anchor="t"/>
          <a:lstStyle>
            <a:lvl1pPr algn="r">
              <a:defRPr sz="1200" b="0">
                <a:solidFill>
                  <a:schemeClr val="tx1"/>
                </a:solidFill>
              </a:defRPr>
            </a:lvl1pPr>
          </a:lstStyle>
          <a:p>
            <a:endParaRPr lang="nb-NO"/>
          </a:p>
        </p:txBody>
      </p:sp>
      <p:sp>
        <p:nvSpPr>
          <p:cNvPr id="13" name="Plassholder for lysbildenummer 5"/>
          <p:cNvSpPr>
            <a:spLocks noGrp="1"/>
          </p:cNvSpPr>
          <p:nvPr>
            <p:ph type="sldNum" sz="quarter" idx="4"/>
          </p:nvPr>
        </p:nvSpPr>
        <p:spPr>
          <a:xfrm>
            <a:off x="8470558" y="6160824"/>
            <a:ext cx="259723" cy="151892"/>
          </a:xfrm>
          <a:prstGeom prst="rect">
            <a:avLst/>
          </a:prstGeom>
        </p:spPr>
        <p:txBody>
          <a:bodyPr vert="horz" lIns="0" tIns="0" rIns="0" bIns="0" rtlCol="0" anchor="t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DDE8D9C2-5F05-44EF-B7C1-1B71CE36FE82}" type="slidenum">
              <a:rPr lang="nb-NO" smtClean="0"/>
              <a:t>‹#›</a:t>
            </a:fld>
            <a:endParaRPr lang="nb-NO"/>
          </a:p>
        </p:txBody>
      </p:sp>
      <p:sp>
        <p:nvSpPr>
          <p:cNvPr id="10" name="Plassholder for dato 3"/>
          <p:cNvSpPr>
            <a:spLocks noGrp="1"/>
          </p:cNvSpPr>
          <p:nvPr>
            <p:ph type="dt" sz="half" idx="2"/>
          </p:nvPr>
        </p:nvSpPr>
        <p:spPr>
          <a:xfrm>
            <a:off x="258951" y="6385407"/>
            <a:ext cx="1025822" cy="172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ctr">
              <a:defRPr sz="900" b="0" spc="80" baseline="0">
                <a:solidFill>
                  <a:schemeClr val="bg1"/>
                </a:solidFill>
              </a:defRPr>
            </a:lvl1pPr>
          </a:lstStyle>
          <a:p>
            <a:fld id="{62CCA688-0196-4668-938E-5AB69FE9DEDA}" type="datetimeFigureOut">
              <a:rPr lang="nb-NO" smtClean="0"/>
              <a:t>12.05.2014</a:t>
            </a:fld>
            <a:endParaRPr lang="nb-NO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Rektangel 28"/>
          <p:cNvSpPr/>
          <p:nvPr/>
        </p:nvSpPr>
        <p:spPr>
          <a:xfrm>
            <a:off x="1284771" y="6328393"/>
            <a:ext cx="7594681" cy="260719"/>
          </a:xfrm>
          <a:prstGeom prst="rect">
            <a:avLst/>
          </a:prstGeom>
          <a:solidFill>
            <a:srgbClr val="DADAD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4274" tIns="32136" rIns="64274" bIns="32136" rtlCol="0" anchor="ctr"/>
          <a:lstStyle/>
          <a:p>
            <a:pPr algn="ctr"/>
            <a:endParaRPr lang="nb-NO"/>
          </a:p>
        </p:txBody>
      </p:sp>
      <p:sp>
        <p:nvSpPr>
          <p:cNvPr id="30" name="Rektangel 29"/>
          <p:cNvSpPr/>
          <p:nvPr/>
        </p:nvSpPr>
        <p:spPr>
          <a:xfrm>
            <a:off x="258950" y="6328393"/>
            <a:ext cx="1025822" cy="260719"/>
          </a:xfrm>
          <a:prstGeom prst="rect">
            <a:avLst/>
          </a:prstGeom>
          <a:solidFill>
            <a:srgbClr val="ED93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4274" tIns="32136" rIns="64274" bIns="32136" rtlCol="0" anchor="ctr"/>
          <a:lstStyle/>
          <a:p>
            <a:pPr algn="ctr"/>
            <a:endParaRPr lang="nb-NO"/>
          </a:p>
        </p:txBody>
      </p:sp>
      <p:sp>
        <p:nvSpPr>
          <p:cNvPr id="2" name="Plassholder for tittel 1"/>
          <p:cNvSpPr>
            <a:spLocks noGrp="1"/>
          </p:cNvSpPr>
          <p:nvPr>
            <p:ph type="title"/>
          </p:nvPr>
        </p:nvSpPr>
        <p:spPr>
          <a:xfrm>
            <a:off x="1275281" y="1058555"/>
            <a:ext cx="6999085" cy="469132"/>
          </a:xfrm>
          <a:prstGeom prst="rect">
            <a:avLst/>
          </a:prstGeom>
        </p:spPr>
        <p:txBody>
          <a:bodyPr vert="horz" lIns="0" tIns="0" rIns="0" bIns="0" rtlCol="0" anchor="t">
            <a:normAutofit/>
          </a:bodyPr>
          <a:lstStyle/>
          <a:p>
            <a:r>
              <a:rPr lang="nb-NO" dirty="0" smtClean="0"/>
              <a:t>Klikk for å redigere tittelstil</a:t>
            </a:r>
            <a:endParaRPr lang="nb-NO" dirty="0"/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1273622" y="1777858"/>
            <a:ext cx="7000745" cy="4293806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nb-NO" dirty="0" smtClean="0"/>
              <a:t>Klikk for å redigere tekststiler i malen</a:t>
            </a:r>
          </a:p>
          <a:p>
            <a:pPr lvl="1"/>
            <a:r>
              <a:rPr lang="nb-NO" dirty="0" smtClean="0"/>
              <a:t>Andre nivå</a:t>
            </a:r>
          </a:p>
          <a:p>
            <a:pPr lvl="2"/>
            <a:r>
              <a:rPr lang="nb-NO" dirty="0" smtClean="0"/>
              <a:t>Tredje nivå</a:t>
            </a:r>
          </a:p>
          <a:p>
            <a:pPr lvl="3"/>
            <a:r>
              <a:rPr lang="nb-NO" dirty="0" smtClean="0"/>
              <a:t>Fjerde nivå</a:t>
            </a:r>
          </a:p>
          <a:p>
            <a:pPr lvl="4"/>
            <a:r>
              <a:rPr lang="nb-NO" dirty="0" smtClean="0"/>
              <a:t>Femte nivå</a:t>
            </a:r>
            <a:endParaRPr lang="nb-NO" dirty="0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2"/>
          </p:nvPr>
        </p:nvSpPr>
        <p:spPr>
          <a:xfrm>
            <a:off x="258951" y="6385407"/>
            <a:ext cx="1025822" cy="172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ctr">
              <a:defRPr sz="900" b="0" spc="80" baseline="0">
                <a:solidFill>
                  <a:schemeClr val="bg1"/>
                </a:solidFill>
              </a:defRPr>
            </a:lvl1pPr>
          </a:lstStyle>
          <a:p>
            <a:fld id="{62CCA688-0196-4668-938E-5AB69FE9DEDA}" type="datetimeFigureOut">
              <a:rPr lang="nb-NO" smtClean="0"/>
              <a:t>12.05.2014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3"/>
          </p:nvPr>
        </p:nvSpPr>
        <p:spPr>
          <a:xfrm>
            <a:off x="1544132" y="6384922"/>
            <a:ext cx="7246080" cy="172125"/>
          </a:xfrm>
          <a:prstGeom prst="rect">
            <a:avLst/>
          </a:prstGeom>
        </p:spPr>
        <p:txBody>
          <a:bodyPr vert="horz" lIns="0" tIns="0" rIns="0" bIns="0" rtlCol="0" anchor="t"/>
          <a:lstStyle>
            <a:lvl1pPr algn="r">
              <a:defRPr sz="1200" b="0">
                <a:solidFill>
                  <a:schemeClr val="tx1"/>
                </a:solidFill>
              </a:defRPr>
            </a:lvl1pPr>
          </a:lstStyle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4"/>
          </p:nvPr>
        </p:nvSpPr>
        <p:spPr>
          <a:xfrm>
            <a:off x="8470558" y="6160824"/>
            <a:ext cx="259723" cy="151892"/>
          </a:xfrm>
          <a:prstGeom prst="rect">
            <a:avLst/>
          </a:prstGeom>
        </p:spPr>
        <p:txBody>
          <a:bodyPr vert="horz" lIns="0" tIns="0" rIns="0" bIns="0" rtlCol="0" anchor="t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DDE8D9C2-5F05-44EF-B7C1-1B71CE36FE82}" type="slidenum">
              <a:rPr lang="nb-NO" smtClean="0"/>
              <a:t>‹#›</a:t>
            </a:fld>
            <a:endParaRPr lang="nb-NO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95"/>
            <a:ext cx="1014810" cy="1398711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35238" y="0"/>
            <a:ext cx="1508763" cy="88297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</p:sldLayoutIdLst>
  <p:txStyles>
    <p:titleStyle>
      <a:lvl1pPr algn="l" defTabSz="914035" rtl="0" eaLnBrk="1" latinLnBrk="0" hangingPunct="1">
        <a:spcBef>
          <a:spcPct val="0"/>
        </a:spcBef>
        <a:buNone/>
        <a:defRPr sz="2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02394" indent="-302394" algn="l" defTabSz="914035" rtl="0" eaLnBrk="1" latinLnBrk="0" hangingPunct="1">
        <a:spcBef>
          <a:spcPts val="432"/>
        </a:spcBef>
        <a:buClr>
          <a:srgbClr val="ED9300"/>
        </a:buClr>
        <a:buFont typeface="Arial" pitchFamily="34" charset="0"/>
        <a:buChar char="●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569076" indent="-251065" algn="l" defTabSz="914035" rtl="0" eaLnBrk="1" latinLnBrk="0" hangingPunct="1">
        <a:spcBef>
          <a:spcPts val="432"/>
        </a:spcBef>
        <a:buFont typeface="Arial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694052" indent="-191925" algn="l" defTabSz="914035" rtl="0" eaLnBrk="1" latinLnBrk="0" hangingPunct="1">
        <a:spcBef>
          <a:spcPts val="432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945116" indent="-251065" algn="l" defTabSz="914035" rtl="0" eaLnBrk="1" latinLnBrk="0" hangingPunct="1">
        <a:spcBef>
          <a:spcPts val="432"/>
        </a:spcBef>
        <a:buFont typeface="Arial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197294" indent="-252181" algn="l" defTabSz="914035" rtl="0" eaLnBrk="1" latinLnBrk="0" hangingPunct="1">
        <a:spcBef>
          <a:spcPts val="432"/>
        </a:spcBef>
        <a:buFont typeface="Arial" pitchFamily="34" charset="0"/>
        <a:buChar char="»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3594" indent="-228507" algn="l" defTabSz="914035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0612" indent="-228507" algn="l" defTabSz="914035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7628" indent="-228507" algn="l" defTabSz="914035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4646" indent="-228507" algn="l" defTabSz="914035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914035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1pPr>
      <a:lvl2pPr marL="457018" algn="l" defTabSz="914035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2pPr>
      <a:lvl3pPr marL="914035" algn="l" defTabSz="914035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052" algn="l" defTabSz="914035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069" algn="l" defTabSz="914035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086" algn="l" defTabSz="914035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103" algn="l" defTabSz="914035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120" algn="l" defTabSz="914035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138" algn="l" defTabSz="914035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b-NO" dirty="0" smtClean="0"/>
              <a:t>Aust-vest-utgreiing 2014</a:t>
            </a:r>
            <a:endParaRPr lang="nb-NO" dirty="0"/>
          </a:p>
        </p:txBody>
      </p:sp>
      <p:sp>
        <p:nvSpPr>
          <p:cNvPr id="3" name="Undertittel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nb-NO" dirty="0" smtClean="0"/>
              <a:t> </a:t>
            </a:r>
            <a:endParaRPr lang="nb-NO" dirty="0"/>
          </a:p>
        </p:txBody>
      </p:sp>
      <p:sp>
        <p:nvSpPr>
          <p:cNvPr id="4" name="TekstSylinder 3"/>
          <p:cNvSpPr txBox="1"/>
          <p:nvPr/>
        </p:nvSpPr>
        <p:spPr>
          <a:xfrm>
            <a:off x="1763688" y="3429000"/>
            <a:ext cx="5126724" cy="150810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sz="2800" dirty="0" smtClean="0"/>
              <a:t>Møte i stamvegutvalget E16 </a:t>
            </a:r>
          </a:p>
          <a:p>
            <a:r>
              <a:rPr lang="nb-NO" sz="2800" dirty="0" smtClean="0"/>
              <a:t>9. mai 2014 på Tyinkrysset</a:t>
            </a:r>
          </a:p>
          <a:p>
            <a:endParaRPr lang="nb-NO" dirty="0"/>
          </a:p>
          <a:p>
            <a:pPr algn="ctr"/>
            <a:r>
              <a:rPr lang="nb-NO" dirty="0" smtClean="0"/>
              <a:t>Kjell Kvåle, Region vest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71434236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 </a:t>
            </a:r>
            <a:endParaRPr lang="nb-NO" dirty="0"/>
          </a:p>
        </p:txBody>
      </p:sp>
      <p:sp>
        <p:nvSpPr>
          <p:cNvPr id="4" name="Plassholder for tekst 3"/>
          <p:cNvSpPr>
            <a:spLocks noGrp="1"/>
          </p:cNvSpPr>
          <p:nvPr>
            <p:ph type="body" sz="quarter" idx="13"/>
          </p:nvPr>
        </p:nvSpPr>
        <p:spPr/>
        <p:txBody>
          <a:bodyPr>
            <a:noAutofit/>
          </a:bodyPr>
          <a:lstStyle/>
          <a:p>
            <a:r>
              <a:rPr lang="nb-NO" sz="2800" dirty="0" smtClean="0"/>
              <a:t>Aust-vest-utgreiing 2006</a:t>
            </a:r>
            <a:endParaRPr lang="nb-NO" sz="2800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1700808"/>
            <a:ext cx="4017398" cy="4294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kstSylinder 4"/>
          <p:cNvSpPr txBox="1"/>
          <p:nvPr/>
        </p:nvSpPr>
        <p:spPr>
          <a:xfrm>
            <a:off x="804889" y="2276872"/>
            <a:ext cx="4390946" cy="286232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nb-NO" dirty="0" smtClean="0"/>
              <a:t>Tok med E134, rv7, rv50, rv52, 16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dirty="0" smtClean="0"/>
              <a:t>Lange  reiser går mest med fly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dirty="0" smtClean="0"/>
              <a:t>ÅDT på </a:t>
            </a:r>
            <a:r>
              <a:rPr lang="nb-NO" dirty="0" err="1" smtClean="0"/>
              <a:t>fjellovergangane</a:t>
            </a:r>
            <a:r>
              <a:rPr lang="nb-NO" dirty="0" smtClean="0"/>
              <a:t> var </a:t>
            </a:r>
            <a:r>
              <a:rPr lang="nb-NO" dirty="0" err="1" smtClean="0"/>
              <a:t>ca</a:t>
            </a:r>
            <a:r>
              <a:rPr lang="nb-NO" dirty="0" smtClean="0"/>
              <a:t/>
            </a:r>
            <a:br>
              <a:rPr lang="nb-NO" dirty="0" smtClean="0"/>
            </a:br>
            <a:r>
              <a:rPr lang="nb-NO" dirty="0" smtClean="0"/>
              <a:t>4000 i sum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dirty="0" smtClean="0"/>
              <a:t>ÅDT Oslo-Bergen var 550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dirty="0" smtClean="0"/>
              <a:t>Den regionale trafikken (nær </a:t>
            </a:r>
            <a:br>
              <a:rPr lang="nb-NO" dirty="0" smtClean="0"/>
            </a:br>
            <a:r>
              <a:rPr lang="nb-NO" dirty="0" smtClean="0"/>
              <a:t>fjellovergangen) er </a:t>
            </a:r>
            <a:r>
              <a:rPr lang="nb-NO" dirty="0" err="1" smtClean="0"/>
              <a:t>dominerande</a:t>
            </a:r>
            <a:endParaRPr lang="nb-NO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dirty="0" smtClean="0"/>
              <a:t>E134 har sitt eige influensområde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dirty="0" smtClean="0"/>
              <a:t>Nord for Hardangervidda er</a:t>
            </a:r>
            <a:br>
              <a:rPr lang="nb-NO" dirty="0" smtClean="0"/>
            </a:br>
            <a:r>
              <a:rPr lang="nb-NO" dirty="0" smtClean="0"/>
              <a:t>trafikken </a:t>
            </a:r>
            <a:r>
              <a:rPr lang="nb-NO" dirty="0" err="1" smtClean="0"/>
              <a:t>meir</a:t>
            </a:r>
            <a:r>
              <a:rPr lang="nb-NO" dirty="0" smtClean="0"/>
              <a:t> fordelt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6816178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b-NO" sz="2800" dirty="0" smtClean="0"/>
              <a:t>Mandat</a:t>
            </a:r>
            <a:endParaRPr lang="nb-NO" sz="2800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b-NO" dirty="0" smtClean="0"/>
              <a:t>Politisk bakgrunn, jf. NTP-omtale av samla behov og </a:t>
            </a:r>
            <a:r>
              <a:rPr lang="nb-NO" dirty="0" err="1" smtClean="0"/>
              <a:t>einskildprosjekt</a:t>
            </a:r>
            <a:endParaRPr lang="nb-NO" dirty="0" smtClean="0"/>
          </a:p>
          <a:p>
            <a:r>
              <a:rPr lang="nb-NO" dirty="0" smtClean="0"/>
              <a:t>Planområde </a:t>
            </a:r>
            <a:r>
              <a:rPr lang="nb-NO" dirty="0" err="1" smtClean="0"/>
              <a:t>frå</a:t>
            </a:r>
            <a:r>
              <a:rPr lang="nb-NO" dirty="0" smtClean="0"/>
              <a:t> E18 i sør til E136 i nord</a:t>
            </a:r>
          </a:p>
          <a:p>
            <a:r>
              <a:rPr lang="nb-NO" dirty="0" smtClean="0"/>
              <a:t>Kartlegging av arbeidsdeling mellom transportformene og mellom vegrutene</a:t>
            </a:r>
          </a:p>
          <a:p>
            <a:r>
              <a:rPr lang="nb-NO" dirty="0" smtClean="0"/>
              <a:t>Utviklingspotensialet for </a:t>
            </a:r>
            <a:r>
              <a:rPr lang="nb-NO" dirty="0" err="1" smtClean="0"/>
              <a:t>dei</a:t>
            </a:r>
            <a:r>
              <a:rPr lang="nb-NO" dirty="0" smtClean="0"/>
              <a:t> </a:t>
            </a:r>
            <a:r>
              <a:rPr lang="nb-NO" dirty="0" err="1" smtClean="0"/>
              <a:t>einskilde</a:t>
            </a:r>
            <a:r>
              <a:rPr lang="nb-NO" dirty="0" smtClean="0"/>
              <a:t> rutene</a:t>
            </a:r>
          </a:p>
          <a:p>
            <a:r>
              <a:rPr lang="nb-NO" dirty="0" smtClean="0"/>
              <a:t>Analyse av alternative </a:t>
            </a:r>
            <a:r>
              <a:rPr lang="nb-NO" dirty="0" err="1" smtClean="0"/>
              <a:t>strategiar</a:t>
            </a:r>
            <a:r>
              <a:rPr lang="nb-NO" dirty="0" smtClean="0"/>
              <a:t> fram mot 2050</a:t>
            </a:r>
          </a:p>
          <a:p>
            <a:r>
              <a:rPr lang="nb-NO" dirty="0" smtClean="0"/>
              <a:t>Samfunnsøkonomisk </a:t>
            </a:r>
            <a:r>
              <a:rPr lang="nb-NO" dirty="0" err="1" smtClean="0"/>
              <a:t>berekning</a:t>
            </a:r>
            <a:r>
              <a:rPr lang="nb-NO" dirty="0" smtClean="0"/>
              <a:t> av </a:t>
            </a:r>
            <a:r>
              <a:rPr lang="nb-NO" dirty="0" err="1" smtClean="0"/>
              <a:t>dei</a:t>
            </a:r>
            <a:r>
              <a:rPr lang="nb-NO" dirty="0" smtClean="0"/>
              <a:t> ulike </a:t>
            </a:r>
            <a:r>
              <a:rPr lang="nb-NO" dirty="0" err="1" smtClean="0"/>
              <a:t>strategiane</a:t>
            </a:r>
            <a:endParaRPr lang="nb-NO" dirty="0" smtClean="0"/>
          </a:p>
          <a:p>
            <a:r>
              <a:rPr lang="nb-NO" dirty="0" smtClean="0"/>
              <a:t>Grunnlag for å foreslå overordna strategi for satsing på aust-vest-sambanda</a:t>
            </a:r>
          </a:p>
          <a:p>
            <a:r>
              <a:rPr lang="nb-NO" dirty="0" err="1" smtClean="0"/>
              <a:t>Vurdera</a:t>
            </a:r>
            <a:r>
              <a:rPr lang="nb-NO" dirty="0" smtClean="0"/>
              <a:t> behovet for </a:t>
            </a:r>
            <a:r>
              <a:rPr lang="nb-NO" dirty="0" err="1" smtClean="0"/>
              <a:t>vidare</a:t>
            </a:r>
            <a:r>
              <a:rPr lang="nb-NO" dirty="0" smtClean="0"/>
              <a:t> KVU-arbeid</a:t>
            </a:r>
          </a:p>
          <a:p>
            <a:r>
              <a:rPr lang="nb-NO" dirty="0" smtClean="0"/>
              <a:t>Rapport i løpet av 2014</a:t>
            </a:r>
            <a:endParaRPr lang="nb-NO" dirty="0"/>
          </a:p>
        </p:txBody>
      </p:sp>
      <p:sp>
        <p:nvSpPr>
          <p:cNvPr id="4" name="Plassholder for tekst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nb-NO" dirty="0" smtClean="0"/>
              <a:t> 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14392624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Framdriftsplan</a:t>
            </a: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1273622" y="1777858"/>
            <a:ext cx="7114802" cy="4293806"/>
          </a:xfrm>
        </p:spPr>
        <p:txBody>
          <a:bodyPr/>
          <a:lstStyle/>
          <a:p>
            <a:r>
              <a:rPr lang="nb-NO" dirty="0" smtClean="0"/>
              <a:t>Situasjon, behov, mål			april – mai</a:t>
            </a:r>
          </a:p>
          <a:p>
            <a:r>
              <a:rPr lang="nb-NO" dirty="0" smtClean="0"/>
              <a:t>Alternative </a:t>
            </a:r>
            <a:r>
              <a:rPr lang="nb-NO" dirty="0" err="1" smtClean="0"/>
              <a:t>løysingar</a:t>
            </a:r>
            <a:r>
              <a:rPr lang="nb-NO" dirty="0" smtClean="0"/>
              <a:t>			mai – juni</a:t>
            </a:r>
          </a:p>
          <a:p>
            <a:r>
              <a:rPr lang="nb-NO" dirty="0" smtClean="0"/>
              <a:t>Transportmodell			juni -  september</a:t>
            </a:r>
          </a:p>
          <a:p>
            <a:r>
              <a:rPr lang="nb-NO" dirty="0" smtClean="0"/>
              <a:t>Samfunnsøkonomi (Effekt m.fl.)	august – september</a:t>
            </a:r>
          </a:p>
          <a:p>
            <a:r>
              <a:rPr lang="nb-NO" dirty="0" smtClean="0"/>
              <a:t>Kostnader og verknader		august – oktober</a:t>
            </a:r>
          </a:p>
          <a:p>
            <a:r>
              <a:rPr lang="nb-NO" dirty="0" smtClean="0"/>
              <a:t>Drøfting og tilråding			oktober – november</a:t>
            </a:r>
          </a:p>
          <a:p>
            <a:r>
              <a:rPr lang="nb-NO" dirty="0" smtClean="0"/>
              <a:t>Sluttrapport, VD tilråding		november - desember</a:t>
            </a:r>
          </a:p>
          <a:p>
            <a:pPr marL="0" indent="0">
              <a:buNone/>
            </a:pPr>
            <a:endParaRPr lang="nb-NO" dirty="0"/>
          </a:p>
          <a:p>
            <a:pPr marL="0" indent="0">
              <a:buNone/>
            </a:pPr>
            <a:r>
              <a:rPr lang="nb-NO" dirty="0" smtClean="0"/>
              <a:t>Referansegruppe, brei info:	11. juni og november</a:t>
            </a:r>
          </a:p>
          <a:p>
            <a:pPr marL="0" indent="0">
              <a:buNone/>
            </a:pPr>
            <a:r>
              <a:rPr lang="nb-NO" dirty="0" smtClean="0"/>
              <a:t>Info til SD.: 			mai og desember	</a:t>
            </a:r>
          </a:p>
          <a:p>
            <a:pPr marL="0" indent="0">
              <a:buNone/>
            </a:pPr>
            <a:r>
              <a:rPr lang="nb-NO" dirty="0" smtClean="0"/>
              <a:t>Møte prosjektgruppa:		1-2 møte pr. mnd.</a:t>
            </a:r>
          </a:p>
          <a:p>
            <a:pPr marL="0" indent="0">
              <a:buNone/>
            </a:pPr>
            <a:endParaRPr lang="nb-NO" dirty="0"/>
          </a:p>
        </p:txBody>
      </p:sp>
      <p:sp>
        <p:nvSpPr>
          <p:cNvPr id="4" name="Plassholder for tekst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nb-NO" dirty="0" smtClean="0"/>
              <a:t> 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73386035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Informasjonsmøte 11. juni</a:t>
            </a: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b-NO" sz="2400" dirty="0" smtClean="0"/>
              <a:t>Brei invitasjon til </a:t>
            </a:r>
            <a:r>
              <a:rPr lang="nb-NO" sz="2400" dirty="0" err="1" smtClean="0"/>
              <a:t>organisasjonar</a:t>
            </a:r>
            <a:r>
              <a:rPr lang="nb-NO" sz="2400" dirty="0" smtClean="0"/>
              <a:t>, interessegrupper, </a:t>
            </a:r>
            <a:r>
              <a:rPr lang="nb-NO" sz="2400" dirty="0" err="1" smtClean="0"/>
              <a:t>fk</a:t>
            </a:r>
            <a:r>
              <a:rPr lang="nb-NO" sz="2400" dirty="0" smtClean="0"/>
              <a:t>, FM, </a:t>
            </a:r>
            <a:r>
              <a:rPr lang="nb-NO" sz="2400" dirty="0" err="1" smtClean="0"/>
              <a:t>etatar</a:t>
            </a:r>
            <a:r>
              <a:rPr lang="nb-NO" sz="2400" dirty="0" smtClean="0"/>
              <a:t> m.fl.</a:t>
            </a:r>
          </a:p>
          <a:p>
            <a:r>
              <a:rPr lang="nb-NO" sz="2400" dirty="0" smtClean="0"/>
              <a:t>Korte </a:t>
            </a:r>
            <a:r>
              <a:rPr lang="nb-NO" sz="2400" dirty="0" err="1" smtClean="0"/>
              <a:t>presentasjonar</a:t>
            </a:r>
            <a:r>
              <a:rPr lang="nb-NO" sz="2400" dirty="0" smtClean="0"/>
              <a:t>, etterfølgt av gruppearbeid for kvart tema</a:t>
            </a:r>
          </a:p>
          <a:p>
            <a:r>
              <a:rPr lang="nb-NO" sz="2400" dirty="0" smtClean="0"/>
              <a:t>Situasjon, dagens tilstand</a:t>
            </a:r>
          </a:p>
          <a:p>
            <a:r>
              <a:rPr lang="nb-NO" sz="2400" dirty="0" smtClean="0"/>
              <a:t>Behov og mål</a:t>
            </a:r>
          </a:p>
          <a:p>
            <a:r>
              <a:rPr lang="nb-NO" sz="2400" dirty="0" smtClean="0"/>
              <a:t>Aktuelle </a:t>
            </a:r>
            <a:r>
              <a:rPr lang="nb-NO" sz="2400" dirty="0" err="1" smtClean="0"/>
              <a:t>løysingar</a:t>
            </a:r>
            <a:endParaRPr lang="nb-NO" sz="2400" dirty="0" smtClean="0"/>
          </a:p>
          <a:p>
            <a:r>
              <a:rPr lang="nb-NO" sz="2400" dirty="0" smtClean="0"/>
              <a:t>Oppsummering</a:t>
            </a:r>
            <a:r>
              <a:rPr lang="nb-NO" sz="2400" smtClean="0"/>
              <a:t>, evaluering</a:t>
            </a:r>
            <a:endParaRPr lang="nb-NO" sz="2400" dirty="0" smtClean="0"/>
          </a:p>
          <a:p>
            <a:endParaRPr lang="nb-NO" dirty="0"/>
          </a:p>
        </p:txBody>
      </p:sp>
      <p:sp>
        <p:nvSpPr>
          <p:cNvPr id="4" name="Plassholder for tekst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nb-NO" dirty="0" smtClean="0"/>
              <a:t> 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73230445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 </a:t>
            </a:r>
            <a:endParaRPr lang="nb-NO" dirty="0"/>
          </a:p>
        </p:txBody>
      </p:sp>
      <p:sp>
        <p:nvSpPr>
          <p:cNvPr id="4" name="Plassholder for tekst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nb-NO" dirty="0" smtClean="0"/>
              <a:t> </a:t>
            </a:r>
            <a:endParaRPr lang="nb-NO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728" y="111845"/>
            <a:ext cx="4680520" cy="67353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32076322"/>
      </p:ext>
    </p:extLst>
  </p:cSld>
  <p:clrMapOvr>
    <a:masterClrMapping/>
  </p:clrMapOvr>
</p:sld>
</file>

<file path=ppt/theme/theme1.xml><?xml version="1.0" encoding="utf-8"?>
<a:theme xmlns:a="http://schemas.openxmlformats.org/drawingml/2006/main" name="Blank">
  <a:themeElements>
    <a:clrScheme name="SVV">
      <a:dk1>
        <a:sysClr val="windowText" lastClr="000000"/>
      </a:dk1>
      <a:lt1>
        <a:sysClr val="window" lastClr="FFFFFF"/>
      </a:lt1>
      <a:dk2>
        <a:srgbClr val="ED9300"/>
      </a:dk2>
      <a:lt2>
        <a:srgbClr val="E1E1E1"/>
      </a:lt2>
      <a:accent1>
        <a:srgbClr val="ED9300"/>
      </a:accent1>
      <a:accent2>
        <a:srgbClr val="3F505A"/>
      </a:accent2>
      <a:accent3>
        <a:srgbClr val="DADADA"/>
      </a:accent3>
      <a:accent4>
        <a:srgbClr val="58B02C"/>
      </a:accent4>
      <a:accent5>
        <a:srgbClr val="75450B"/>
      </a:accent5>
      <a:accent6>
        <a:srgbClr val="1F282D"/>
      </a:accent6>
      <a:hlink>
        <a:srgbClr val="0000FF"/>
      </a:hlink>
      <a:folHlink>
        <a:srgbClr val="800080"/>
      </a:folHlink>
    </a:clrScheme>
    <a:fontScheme name="Custom 1">
      <a:majorFont>
        <a:latin typeface="Lucida Sans Unicode"/>
        <a:ea typeface=""/>
        <a:cs typeface=""/>
      </a:majorFont>
      <a:minorFont>
        <a:latin typeface="Lucida Sans Unicode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1 Statens vegvesen liggende standard norsk.potx [Skrivebeskyttet]" id="{3E198112-B1E4-44BC-8C3E-1CA4DA7E830E}" vid="{29E3B4CA-6E79-4609-AB97-F34C0014226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blank</Template>
  <TotalTime>334</TotalTime>
  <Words>160</Words>
  <Application>Microsoft Office PowerPoint</Application>
  <PresentationFormat>Skjermfremvisning (4:3)</PresentationFormat>
  <Paragraphs>49</Paragraphs>
  <Slides>6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Lysbildetitler</vt:lpstr>
      </vt:variant>
      <vt:variant>
        <vt:i4>6</vt:i4>
      </vt:variant>
    </vt:vector>
  </HeadingPairs>
  <TitlesOfParts>
    <vt:vector size="7" baseType="lpstr">
      <vt:lpstr>Blank</vt:lpstr>
      <vt:lpstr>Aust-vest-utgreiing 2014</vt:lpstr>
      <vt:lpstr> </vt:lpstr>
      <vt:lpstr>Mandat</vt:lpstr>
      <vt:lpstr>Framdriftsplan</vt:lpstr>
      <vt:lpstr>Informasjonsmøte 11. juni</vt:lpstr>
      <vt:lpstr> </vt:lpstr>
    </vt:vector>
  </TitlesOfParts>
  <Company>Statens vegvesen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PowerPoint-presentasjon</dc:title>
  <dc:creator>Kvåle Kjell</dc:creator>
  <cp:lastModifiedBy>Kvåle Kjell</cp:lastModifiedBy>
  <cp:revision>10</cp:revision>
  <dcterms:created xsi:type="dcterms:W3CDTF">2014-05-04T08:41:03Z</dcterms:created>
  <dcterms:modified xsi:type="dcterms:W3CDTF">2014-05-12T07:01:24Z</dcterms:modified>
</cp:coreProperties>
</file>